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659e10a89_0_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659e10a89_0_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659e10a89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c659e10a89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659e10a89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659e10a89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659e10a89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659e10a89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659e10a89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659e10a89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c659e10a89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c659e10a89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c659e10a89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c659e10a89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c659e10a89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c659e10a89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659e10a89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659e10a89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659e10a89_0_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659e10a89_0_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516200" y="1342350"/>
            <a:ext cx="8520600" cy="245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2880" b="1"/>
              <a:t>AIと一緒に</a:t>
            </a:r>
            <a:endParaRPr sz="288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endParaRPr sz="288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2880" b="1"/>
              <a:t>「判断を自動化したら、</a:t>
            </a:r>
            <a:endParaRPr sz="288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ja" sz="2880" b="1"/>
              <a:t>　人が事故のように扱われる世界」</a:t>
            </a:r>
            <a:endParaRPr sz="2880" b="1"/>
          </a:p>
          <a:p>
            <a:pPr marL="3200400" lvl="0" indent="45720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880" b="1"/>
          </a:p>
          <a:p>
            <a:pPr marL="320040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ja" sz="2880" b="1"/>
              <a:t>を作ってみた話</a:t>
            </a:r>
            <a:endParaRPr sz="288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880" b="1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529800" y="392760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〜正しさは、人を置き去りにした〜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1686900" y="7420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2865">
                <a:solidFill>
                  <a:srgbClr val="6AA84F"/>
                </a:solidFill>
              </a:rPr>
              <a:t>AI</a:t>
            </a:r>
            <a:endParaRPr sz="2865">
              <a:solidFill>
                <a:srgbClr val="6AA84F"/>
              </a:solidFill>
            </a:endParaRPr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686900" y="28384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2865">
                <a:solidFill>
                  <a:schemeClr val="dk1"/>
                </a:solidFill>
              </a:rPr>
              <a:t>人</a:t>
            </a:r>
            <a:endParaRPr sz="2865">
              <a:solidFill>
                <a:schemeClr val="dk1"/>
              </a:solidFill>
            </a:endParaRPr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2082900" y="12988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1765">
                <a:solidFill>
                  <a:schemeClr val="dk1"/>
                </a:solidFill>
              </a:rPr>
              <a:t>・判断を早くする</a:t>
            </a:r>
            <a:endParaRPr sz="1765">
              <a:solidFill>
                <a:schemeClr val="dk1"/>
              </a:solidFill>
            </a:endParaRPr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2082900" y="18904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1765">
                <a:solidFill>
                  <a:schemeClr val="dk1"/>
                </a:solidFill>
              </a:rPr>
              <a:t>・責任は取らない</a:t>
            </a:r>
            <a:endParaRPr sz="1765">
              <a:solidFill>
                <a:schemeClr val="dk1"/>
              </a:solidFill>
            </a:endParaRPr>
          </a:p>
        </p:txBody>
      </p:sp>
      <p:sp>
        <p:nvSpPr>
          <p:cNvPr id="112" name="Google Shape;112;p22"/>
          <p:cNvSpPr txBox="1">
            <a:spLocks noGrp="1"/>
          </p:cNvSpPr>
          <p:nvPr>
            <p:ph type="body" idx="1"/>
          </p:nvPr>
        </p:nvSpPr>
        <p:spPr>
          <a:xfrm>
            <a:off x="2082900" y="36412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1765" dirty="0">
                <a:solidFill>
                  <a:schemeClr val="dk1"/>
                </a:solidFill>
              </a:rPr>
              <a:t>・立ち止まれる</a:t>
            </a:r>
            <a:endParaRPr sz="1765" dirty="0">
              <a:solidFill>
                <a:schemeClr val="dk1"/>
              </a:solidFill>
            </a:endParaRPr>
          </a:p>
        </p:txBody>
      </p:sp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2082900" y="4313275"/>
            <a:ext cx="8520600" cy="4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ja" sz="1765">
                <a:solidFill>
                  <a:schemeClr val="dk1"/>
                </a:solidFill>
              </a:rPr>
              <a:t>・引き受けられる</a:t>
            </a:r>
            <a:endParaRPr sz="1765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  <p:bldP spid="111" grpId="0" build="p"/>
      <p:bldP spid="112" grpId="0" build="p"/>
      <p:bldP spid="11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title"/>
          </p:nvPr>
        </p:nvSpPr>
        <p:spPr>
          <a:xfrm>
            <a:off x="1902900" y="1798625"/>
            <a:ext cx="8520600" cy="114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/>
              <a:t>考える場所を残すかどうかは、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/>
              <a:t>人が決められる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154900" y="2086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3220"/>
              <a:t>きっかけは、軽かった</a:t>
            </a:r>
            <a:endParaRPr sz="322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622900" y="3506400"/>
            <a:ext cx="8520600" cy="8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/>
              <a:t>Chat GPTが流行っていたので…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1830900" y="17271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3000"/>
              <a:t>判断を全部自動化したら、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3000"/>
              <a:t>人は楽になるのか？</a:t>
            </a:r>
            <a:endParaRPr sz="3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3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2154900" y="3656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正解は常に表示される。</a:t>
            </a:r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680500" y="1109275"/>
            <a:ext cx="85206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/>
              <a:t>・判断は即時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2680500" y="1873675"/>
            <a:ext cx="85206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/>
              <a:t>・迷いはゼロ</a:t>
            </a: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2680500" y="2535750"/>
            <a:ext cx="85206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/>
              <a:t>・感情はノイズ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1607700" y="4234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1800" dirty="0">
                <a:solidFill>
                  <a:schemeClr val="dk2"/>
                </a:solidFill>
              </a:rPr>
              <a:t>【 自動判断ログ 】</a:t>
            </a:r>
            <a:endParaRPr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1607700" y="11452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dirty="0"/>
              <a:t>【判断　　　：即時実行】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dirty="0"/>
              <a:t>【迷い　　　：検出されませんでした】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dirty="0"/>
              <a:t>【納得　　　：未確認】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dirty="0"/>
              <a:t>【責任　　　：発生】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dirty="0"/>
              <a:t>【対応　　　：人間に委譲】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2586900" y="9274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判断は、正しい</a:t>
            </a:r>
            <a:endParaRPr dirty="0"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1"/>
          </p:nvPr>
        </p:nvSpPr>
        <p:spPr>
          <a:xfrm>
            <a:off x="2752500" y="2874475"/>
            <a:ext cx="8520600" cy="127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ja" sz="1690" b="1" dirty="0"/>
              <a:t>でも、</a:t>
            </a:r>
            <a:endParaRPr sz="1690" b="1" dirty="0"/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605"/>
              <a:buNone/>
            </a:pPr>
            <a:r>
              <a:rPr lang="ja" sz="1690" b="1" dirty="0"/>
              <a:t>誰も納得していない</a:t>
            </a:r>
            <a:endParaRPr sz="1690" b="1" dirty="0"/>
          </a:p>
        </p:txBody>
      </p:sp>
      <p:sp>
        <p:nvSpPr>
          <p:cNvPr id="2" name="Google Shape;85;p18">
            <a:extLst>
              <a:ext uri="{FF2B5EF4-FFF2-40B4-BE49-F238E27FC236}">
                <a16:creationId xmlns:a16="http://schemas.microsoft.com/office/drawing/2014/main" id="{CA939246-2BEE-3907-45F8-34CF5F3B37B9}"/>
              </a:ext>
            </a:extLst>
          </p:cNvPr>
          <p:cNvSpPr txBox="1">
            <a:spLocks/>
          </p:cNvSpPr>
          <p:nvPr/>
        </p:nvSpPr>
        <p:spPr>
          <a:xfrm>
            <a:off x="1638634" y="19009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7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ja-JP" altLang="en-US" dirty="0"/>
              <a:t>人が事故として、「処理」される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2766900" y="1955400"/>
            <a:ext cx="8520600" cy="123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もしこれが、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大切な人だったら？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1996500" y="1496225"/>
            <a:ext cx="8520600" cy="15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誰も悪くない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でも、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人はいなかったことになる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2097300" y="37083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 dirty="0"/>
              <a:t>これは運用の話だった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1989300" y="1553825"/>
            <a:ext cx="8520600" cy="14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分かりやすくしない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簡単に救わない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ja" dirty="0"/>
              <a:t>気持ちよく終わらせない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2054100" y="3535200"/>
            <a:ext cx="8520600" cy="7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ja"/>
              <a:t>考えるのを、やめなかった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3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199</Words>
  <Application>Microsoft Office PowerPoint</Application>
  <PresentationFormat>画面に合わせる (16:9)</PresentationFormat>
  <Paragraphs>43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Simple Light</vt:lpstr>
      <vt:lpstr>AIと一緒に  「判断を自動化したら、 　人が事故のように扱われる世界」  を作ってみた話 </vt:lpstr>
      <vt:lpstr>きっかけは、軽かった</vt:lpstr>
      <vt:lpstr>PowerPoint プレゼンテーション</vt:lpstr>
      <vt:lpstr>正解は常に表示される。</vt:lpstr>
      <vt:lpstr>【 自動判断ログ 】</vt:lpstr>
      <vt:lpstr>判断は、正しい</vt:lpstr>
      <vt:lpstr>もしこれが、 大切な人だったら？ </vt:lpstr>
      <vt:lpstr>誰も悪くない でも、 人はいなかったことになる  </vt:lpstr>
      <vt:lpstr>分かりやすくしない 簡単に救わない 気持ちよく終わらせない </vt:lpstr>
      <vt:lpstr>PowerPoint プレゼンテーション</vt:lpstr>
      <vt:lpstr>考える場所を残すかどうかは、 人が決められる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碩人 久米</cp:lastModifiedBy>
  <cp:revision>2</cp:revision>
  <dcterms:modified xsi:type="dcterms:W3CDTF">2026-02-07T18:10:29Z</dcterms:modified>
</cp:coreProperties>
</file>